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14"/>
  </p:notesMasterIdLst>
  <p:sldIdLst>
    <p:sldId id="257" r:id="rId2"/>
    <p:sldId id="284" r:id="rId3"/>
    <p:sldId id="293" r:id="rId4"/>
    <p:sldId id="288" r:id="rId5"/>
    <p:sldId id="287" r:id="rId6"/>
    <p:sldId id="283" r:id="rId7"/>
    <p:sldId id="294" r:id="rId8"/>
    <p:sldId id="295" r:id="rId9"/>
    <p:sldId id="296" r:id="rId10"/>
    <p:sldId id="297" r:id="rId11"/>
    <p:sldId id="298" r:id="rId12"/>
    <p:sldId id="29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10/12/2025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10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115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11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192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12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367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7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35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8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099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573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0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n-US" b="1" dirty="0" smtClean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38600" y="304800"/>
            <a:ext cx="4104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DIGITAL MARKETING</a:t>
            </a:r>
            <a:endParaRPr lang="en-US" sz="2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295400"/>
            <a:ext cx="25166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 Email Marketing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9600" y="174321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Pengiriman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email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Dan email marketing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mempertahankan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7873" y="2943539"/>
            <a:ext cx="30233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f. Influencer Marketing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5450" y="3358760"/>
            <a:ext cx="82275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selebgram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basis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pengikut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7873" y="4143868"/>
            <a:ext cx="27959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g. Affiliate Marketing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6231" y="4466756"/>
            <a:ext cx="82067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pihak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ketiga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(affiliate)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berhasil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membawa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tautan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khusus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7873" y="5210737"/>
            <a:ext cx="50921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h. Website / Landing Page Optimization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11727" y="5718291"/>
            <a:ext cx="75571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Data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Analytics,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memantau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kinerja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digital marketing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52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38600" y="304800"/>
            <a:ext cx="4104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DIGITAL MARKETING</a:t>
            </a:r>
            <a:endParaRPr lang="en-US" sz="2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371600"/>
            <a:ext cx="807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Langkah-Langkah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Penyusunan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Digital Marketing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981200"/>
            <a:ext cx="8534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Target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(Segmentation, Targeting, Positioning)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Menetapkan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SMART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Kanal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Digital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Tepat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Menyusun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Rencana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(Content Plan)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Menyusun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eksekusi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kampanye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Monitoring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optimalisasi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68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38600" y="304800"/>
            <a:ext cx="4104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DIGITAL MARKETING</a:t>
            </a:r>
            <a:endParaRPr lang="en-US" sz="2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3962400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Kekurangan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Butuh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kemampuan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Rentan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komentar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negatif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Perubahan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platform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9" y="1143000"/>
            <a:ext cx="7535309" cy="6462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638221"/>
            <a:ext cx="8059611" cy="247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53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38600" y="304800"/>
            <a:ext cx="37875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PERIKLANAN DAN PROMOSI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2954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Periklanan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impersonal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perhatian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media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dipilih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berbayar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7432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Kotler (2012),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Periklanan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segala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penyajian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ide,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non-personal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sponsor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memerlukan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pembayaran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420377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serangkaian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mengomunikasikan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membujuk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target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membelinya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92294"/>
            <a:ext cx="3950550" cy="64623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12192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membujuk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kesadaran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masyarakat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0327" y="2091485"/>
            <a:ext cx="82988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merangsang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terjadinya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terjadinya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singkat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505200"/>
            <a:ext cx="39221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Perbedaan </a:t>
            </a:r>
            <a:r>
              <a:rPr lang="nl-NL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 </a:t>
            </a:r>
            <a:r>
              <a:rPr lang="nl-NL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 Promosi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4170861"/>
            <a:ext cx="82850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aktivitas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monolog,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perhatian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calon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mencakup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menyadarkan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membujuk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304800"/>
            <a:ext cx="3950550" cy="6462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2400" y="12192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2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Periklanan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sedangkan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mendorong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2419529"/>
            <a:ext cx="8271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 startAt="3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Periklanan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sedangkan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(marketing mix).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3271308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4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8600" y="413001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5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ditunjukkan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berlalunya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sebaliknya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terlihat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</a:t>
            </a:r>
            <a:r>
              <a:rPr lang="en-US" dirty="0" err="1"/>
              <a:t>g</a:t>
            </a:r>
            <a:r>
              <a:rPr lang="en-US" dirty="0"/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6700" y="4988720"/>
            <a:ext cx="830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Periklanan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sementara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261" y="3404207"/>
            <a:ext cx="6535478" cy="6401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600" y="228600"/>
            <a:ext cx="3950550" cy="6462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9130" y="1219200"/>
            <a:ext cx="22140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Jenis-Jenis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9130" y="1654679"/>
            <a:ext cx="3831870" cy="2307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business to business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perdagangan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eceran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lowongan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6733" y="4042800"/>
            <a:ext cx="46129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dibagi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7621" y="4498269"/>
            <a:ext cx="4062266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tanggung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jawab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sosial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bantahan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pembelaan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14600" y="381000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196433"/>
            <a:ext cx="3950550" cy="6462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" y="1295400"/>
            <a:ext cx="19561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3330" y="1757065"/>
            <a:ext cx="796866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Mengingatkan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prospek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Mengenali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ditawarkan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mempertahankan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reputasi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Mendorong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banyak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mengganti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hilang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Mempromosikan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memperkenalkan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investor,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pihak-pihak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lainnya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381000"/>
            <a:ext cx="3950550" cy="6462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9678" y="1295400"/>
            <a:ext cx="3725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9678" y="1905000"/>
            <a:ext cx="76756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Peningkatan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pengulangan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Peningkatan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frekuensi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kuantitas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Menghitung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penawaran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competitor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Cross selling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perluasan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Memperkuat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 image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 relationship </a:t>
            </a:r>
          </a:p>
          <a:p>
            <a:pPr marL="457200" indent="-457200">
              <a:buAutoNum type="arabicPeriod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3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38600" y="304800"/>
            <a:ext cx="4104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DIGITAL MARKETING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12954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marketing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serangkaian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aktivitas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media digital, internet,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berbasis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menjangkau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mempertahankan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2655332"/>
            <a:ext cx="43786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Digital Marketing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" y="3116997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Brand Awareness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Mengakuisisi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Baru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Loyalitas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Efektivitas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67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38600" y="304800"/>
            <a:ext cx="4104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 DIGITAL MARKETING</a:t>
            </a:r>
            <a:endParaRPr lang="en-US" sz="2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3133" y="1155174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Komponen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Digital Marketing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036" y="1590269"/>
            <a:ext cx="46528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Search Engine Optimization (SEO)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983943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Optimalisasi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website agar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ditemukan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mesin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pencari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Google.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3133" y="2747737"/>
            <a:ext cx="81741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Search Engine Marketing (SEM) /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Berbayar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3123623"/>
            <a:ext cx="54132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berbayar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Google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9327" y="3500209"/>
            <a:ext cx="33950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Social Media Marketing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5219" y="3876095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platform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Instagram, Facebook,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TikTok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YouTube,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LinkedIn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7036" y="4621313"/>
            <a:ext cx="2839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Content Marketing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5219" y="5069123"/>
            <a:ext cx="84443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menyajikan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mempertahankan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audiens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058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664</Words>
  <Application>Microsoft Office PowerPoint</Application>
  <PresentationFormat>On-screen Show (4:3)</PresentationFormat>
  <Paragraphs>95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Wingdings</vt:lpstr>
      <vt:lpstr>Wingdings 2</vt:lpstr>
      <vt:lpstr>ms01_1</vt:lpstr>
      <vt:lpstr>Image</vt:lpstr>
      <vt:lpstr>MANAJEMEN PEMASARAN   PERTEMUAN 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2025-12-10T10:09:10Z</dcterms:modified>
</cp:coreProperties>
</file>